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sldIdLst>
    <p:sldId id="265" r:id="rId2"/>
    <p:sldId id="263" r:id="rId3"/>
    <p:sldId id="256" r:id="rId4"/>
    <p:sldId id="267" r:id="rId5"/>
    <p:sldId id="268" r:id="rId6"/>
    <p:sldId id="264" r:id="rId7"/>
    <p:sldId id="257" r:id="rId8"/>
    <p:sldId id="258" r:id="rId9"/>
    <p:sldId id="259" r:id="rId10"/>
    <p:sldId id="266" r:id="rId11"/>
    <p:sldId id="269" r:id="rId12"/>
    <p:sldId id="260" r:id="rId13"/>
    <p:sldId id="261" r:id="rId14"/>
    <p:sldId id="26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F02C47D-26AB-2441-8A05-7320B74AE3AE}" type="datetimeFigureOut">
              <a:rPr lang="en-US" smtClean="0"/>
              <a:pPr/>
              <a:t>9/26/2016</a:t>
            </a:fld>
            <a:endParaRPr lang="en-US"/>
          </a:p>
        </p:txBody>
      </p:sp>
      <p:sp>
        <p:nvSpPr>
          <p:cNvPr id="16" name="Slide Number Placeholder 15"/>
          <p:cNvSpPr>
            <a:spLocks noGrp="1"/>
          </p:cNvSpPr>
          <p:nvPr>
            <p:ph type="sldNum" sz="quarter" idx="11"/>
          </p:nvPr>
        </p:nvSpPr>
        <p:spPr/>
        <p:txBody>
          <a:bodyPr/>
          <a:lstStyle/>
          <a:p>
            <a:fld id="{70C6B39D-29D9-B14D-A7C8-0AE201A23139}"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02C47D-26AB-2441-8A05-7320B74AE3AE}" type="datetimeFigureOut">
              <a:rPr lang="en-US" smtClean="0"/>
              <a:pPr/>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6B39D-29D9-B14D-A7C8-0AE201A231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02C47D-26AB-2441-8A05-7320B74AE3AE}" type="datetimeFigureOut">
              <a:rPr lang="en-US" smtClean="0"/>
              <a:pPr/>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6B39D-29D9-B14D-A7C8-0AE201A231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4F02C47D-26AB-2441-8A05-7320B74AE3AE}" type="datetimeFigureOut">
              <a:rPr lang="en-US" smtClean="0"/>
              <a:pPr/>
              <a:t>9/26/2016</a:t>
            </a:fld>
            <a:endParaRPr lang="en-US"/>
          </a:p>
        </p:txBody>
      </p:sp>
      <p:sp>
        <p:nvSpPr>
          <p:cNvPr id="15" name="Slide Number Placeholder 14"/>
          <p:cNvSpPr>
            <a:spLocks noGrp="1"/>
          </p:cNvSpPr>
          <p:nvPr>
            <p:ph type="sldNum" sz="quarter" idx="15"/>
          </p:nvPr>
        </p:nvSpPr>
        <p:spPr/>
        <p:txBody>
          <a:bodyPr/>
          <a:lstStyle>
            <a:lvl1pPr algn="ctr">
              <a:defRPr/>
            </a:lvl1pPr>
          </a:lstStyle>
          <a:p>
            <a:fld id="{70C6B39D-29D9-B14D-A7C8-0AE201A23139}"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F02C47D-26AB-2441-8A05-7320B74AE3AE}" type="datetimeFigureOut">
              <a:rPr lang="en-US" smtClean="0"/>
              <a:pPr/>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6B39D-29D9-B14D-A7C8-0AE201A23139}"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F02C47D-26AB-2441-8A05-7320B74AE3AE}" type="datetimeFigureOut">
              <a:rPr lang="en-US" smtClean="0"/>
              <a:pPr/>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6B39D-29D9-B14D-A7C8-0AE201A2313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0C6B39D-29D9-B14D-A7C8-0AE201A23139}"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4F02C47D-26AB-2441-8A05-7320B74AE3AE}" type="datetimeFigureOut">
              <a:rPr lang="en-US" smtClean="0"/>
              <a:pPr/>
              <a:t>9/26/2016</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F02C47D-26AB-2441-8A05-7320B74AE3AE}" type="datetimeFigureOut">
              <a:rPr lang="en-US" smtClean="0"/>
              <a:pPr/>
              <a:t>9/26/2016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C6B39D-29D9-B14D-A7C8-0AE201A2313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2C47D-26AB-2441-8A05-7320B74AE3AE}" type="datetimeFigureOut">
              <a:rPr lang="en-US" smtClean="0"/>
              <a:pPr/>
              <a:t>9/26/2016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C6B39D-29D9-B14D-A7C8-0AE201A231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4F02C47D-26AB-2441-8A05-7320B74AE3AE}" type="datetimeFigureOut">
              <a:rPr lang="en-US" smtClean="0"/>
              <a:pPr/>
              <a:t>9/26/2016</a:t>
            </a:fld>
            <a:endParaRPr lang="en-US"/>
          </a:p>
        </p:txBody>
      </p:sp>
      <p:sp>
        <p:nvSpPr>
          <p:cNvPr id="9" name="Slide Number Placeholder 8"/>
          <p:cNvSpPr>
            <a:spLocks noGrp="1"/>
          </p:cNvSpPr>
          <p:nvPr>
            <p:ph type="sldNum" sz="quarter" idx="15"/>
          </p:nvPr>
        </p:nvSpPr>
        <p:spPr/>
        <p:txBody>
          <a:bodyPr/>
          <a:lstStyle/>
          <a:p>
            <a:fld id="{70C6B39D-29D9-B14D-A7C8-0AE201A23139}"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4F02C47D-26AB-2441-8A05-7320B74AE3AE}" type="datetimeFigureOut">
              <a:rPr lang="en-US" smtClean="0"/>
              <a:pPr/>
              <a:t>9/26/2016</a:t>
            </a:fld>
            <a:endParaRPr lang="en-US"/>
          </a:p>
        </p:txBody>
      </p:sp>
      <p:sp>
        <p:nvSpPr>
          <p:cNvPr id="9" name="Slide Number Placeholder 8"/>
          <p:cNvSpPr>
            <a:spLocks noGrp="1"/>
          </p:cNvSpPr>
          <p:nvPr>
            <p:ph type="sldNum" sz="quarter" idx="11"/>
          </p:nvPr>
        </p:nvSpPr>
        <p:spPr/>
        <p:txBody>
          <a:bodyPr/>
          <a:lstStyle/>
          <a:p>
            <a:fld id="{70C6B39D-29D9-B14D-A7C8-0AE201A23139}"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F02C47D-26AB-2441-8A05-7320B74AE3AE}" type="datetimeFigureOut">
              <a:rPr lang="en-US" smtClean="0"/>
              <a:pPr/>
              <a:t>9/26/2016</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0C6B39D-29D9-B14D-A7C8-0AE201A23139}"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600" b="1" i="1" u="sng" dirty="0" smtClean="0"/>
              <a:t>Do Now</a:t>
            </a:r>
          </a:p>
          <a:p>
            <a:r>
              <a:rPr lang="en-US" sz="3600" dirty="0" smtClean="0"/>
              <a:t>Complete Your Total Health Inventory- Front page only </a:t>
            </a:r>
            <a:r>
              <a:rPr lang="en-US" sz="3600" dirty="0" smtClean="0">
                <a:sym typeface="Wingdings" pitchFamily="2" charset="2"/>
              </a:rPr>
              <a:t> </a:t>
            </a:r>
            <a:endParaRPr lang="en-US" sz="3600" dirty="0" smtClean="0"/>
          </a:p>
          <a:p>
            <a:r>
              <a:rPr lang="en-US" sz="3600" dirty="0" smtClean="0"/>
              <a:t>Put a Y if the statement is True about you</a:t>
            </a:r>
          </a:p>
          <a:p>
            <a:r>
              <a:rPr lang="en-US" sz="3600" dirty="0" smtClean="0"/>
              <a:t>Put a N if the statement is False about you</a:t>
            </a:r>
          </a:p>
          <a:p>
            <a:r>
              <a:rPr lang="en-US" sz="3600" dirty="0" smtClean="0"/>
              <a:t>Add up each Yes to see your score</a:t>
            </a:r>
            <a:endParaRPr lang="en-US" sz="3600" dirty="0"/>
          </a:p>
        </p:txBody>
      </p:sp>
      <p:sp>
        <p:nvSpPr>
          <p:cNvPr id="3" name="Title 2"/>
          <p:cNvSpPr>
            <a:spLocks noGrp="1"/>
          </p:cNvSpPr>
          <p:nvPr>
            <p:ph type="title"/>
          </p:nvPr>
        </p:nvSpPr>
        <p:spPr/>
        <p:txBody>
          <a:bodyPr/>
          <a:lstStyle/>
          <a:p>
            <a:r>
              <a:rPr lang="en-US" dirty="0" smtClean="0"/>
              <a:t>Health Triangle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Each Group should have a laminated Health Triangle and a baggy filled with pictures</a:t>
            </a:r>
          </a:p>
          <a:p>
            <a:r>
              <a:rPr lang="en-US" b="1" dirty="0" smtClean="0"/>
              <a:t>As a group, decided what aspect of health is being represented in the picture</a:t>
            </a:r>
          </a:p>
          <a:p>
            <a:r>
              <a:rPr lang="en-US" b="1" dirty="0" smtClean="0"/>
              <a:t>Place the picture on the appropriate side of the Health Triangle</a:t>
            </a:r>
          </a:p>
          <a:p>
            <a:r>
              <a:rPr lang="en-US" b="1" dirty="0" smtClean="0"/>
              <a:t> Mr. Bliss will come around and check each groups progress</a:t>
            </a:r>
          </a:p>
          <a:p>
            <a:r>
              <a:rPr lang="en-US" b="1" dirty="0" smtClean="0"/>
              <a:t>Groups will switch picture bags and try again </a:t>
            </a:r>
            <a:r>
              <a:rPr lang="en-US" b="1" dirty="0" smtClean="0">
                <a:sym typeface="Wingdings" pitchFamily="2" charset="2"/>
              </a:rPr>
              <a:t> </a:t>
            </a:r>
            <a:endParaRPr lang="en-US" b="1" dirty="0" smtClean="0"/>
          </a:p>
          <a:p>
            <a:endParaRPr lang="en-US" b="1" u="sng" dirty="0" smtClean="0"/>
          </a:p>
          <a:p>
            <a:endParaRPr lang="en-US" b="1" u="sng" dirty="0"/>
          </a:p>
        </p:txBody>
      </p:sp>
      <p:sp>
        <p:nvSpPr>
          <p:cNvPr id="3" name="Title 2"/>
          <p:cNvSpPr>
            <a:spLocks noGrp="1"/>
          </p:cNvSpPr>
          <p:nvPr>
            <p:ph type="title"/>
          </p:nvPr>
        </p:nvSpPr>
        <p:spPr/>
        <p:txBody>
          <a:bodyPr/>
          <a:lstStyle/>
          <a:p>
            <a:r>
              <a:rPr lang="en-US" dirty="0" smtClean="0">
                <a:sym typeface="Wingdings" pitchFamily="2" charset="2"/>
              </a:rPr>
              <a:t>Matching Activity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800" dirty="0" smtClean="0"/>
              <a:t>What are the three sides of the health triangle?</a:t>
            </a:r>
          </a:p>
          <a:p>
            <a:r>
              <a:rPr lang="en-US" sz="4800" dirty="0" smtClean="0"/>
              <a:t>What do you do now and/or what can you do to improve each side of your Triangle?</a:t>
            </a:r>
          </a:p>
          <a:p>
            <a:r>
              <a:rPr lang="en-US" sz="3500" i="1" u="sng" dirty="0" smtClean="0"/>
              <a:t>Place cards on desk near smart board</a:t>
            </a:r>
            <a:endParaRPr lang="en-US" sz="3500" i="1" u="sng" dirty="0"/>
          </a:p>
        </p:txBody>
      </p:sp>
      <p:sp>
        <p:nvSpPr>
          <p:cNvPr id="3" name="Title 2"/>
          <p:cNvSpPr>
            <a:spLocks noGrp="1"/>
          </p:cNvSpPr>
          <p:nvPr>
            <p:ph type="title"/>
          </p:nvPr>
        </p:nvSpPr>
        <p:spPr/>
        <p:txBody>
          <a:bodyPr/>
          <a:lstStyle/>
          <a:p>
            <a:r>
              <a:rPr lang="en-US" dirty="0" smtClean="0"/>
              <a:t>Exit Slip on index card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Dan enjoys sports. He’s on the swim team and the track team. When he’s not at practice or competing, he likes to read sports magazines. He never seems to have enough time for his family and friends and is often too tired to do his homework. His grades are low, and he’s worried he’ll have to repeat a year.</a:t>
            </a:r>
          </a:p>
          <a:p>
            <a:pPr>
              <a:buNone/>
            </a:pPr>
            <a:endParaRPr lang="en-US" dirty="0" smtClean="0"/>
          </a:p>
        </p:txBody>
      </p:sp>
      <p:sp>
        <p:nvSpPr>
          <p:cNvPr id="2" name="Title 1"/>
          <p:cNvSpPr>
            <a:spLocks noGrp="1"/>
          </p:cNvSpPr>
          <p:nvPr>
            <p:ph type="title"/>
          </p:nvPr>
        </p:nvSpPr>
        <p:spPr/>
        <p:txBody>
          <a:bodyPr/>
          <a:lstStyle/>
          <a:p>
            <a:r>
              <a:rPr lang="en-US" dirty="0" smtClean="0"/>
              <a:t>Dan’s Triangle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Zoe is determined to get good grades-perhaps too determined. She studies hard most evenings and often spends time in the library on weekends. She takes little time out to see her friends. Lately, it seems, she doesn’t have any friends. She sometimes goes hiking with her family, but she gets no other exercise.</a:t>
            </a:r>
            <a:endParaRPr lang="en-US" dirty="0"/>
          </a:p>
        </p:txBody>
      </p:sp>
      <p:sp>
        <p:nvSpPr>
          <p:cNvPr id="2" name="Title 1"/>
          <p:cNvSpPr>
            <a:spLocks noGrp="1"/>
          </p:cNvSpPr>
          <p:nvPr>
            <p:ph type="title"/>
          </p:nvPr>
        </p:nvSpPr>
        <p:spPr/>
        <p:txBody>
          <a:bodyPr/>
          <a:lstStyle/>
          <a:p>
            <a:r>
              <a:rPr lang="en-US" dirty="0" smtClean="0"/>
              <a:t>Zoe’s Triangle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Kim is one of the most popular girls in her class. She’s always arranging sleepovers and spends hours on the phone talking with her friends. She likes getting all the attention but notices that she’s often tired and grumpy. She always has to rely on last minute studying before a test. </a:t>
            </a:r>
            <a:endParaRPr lang="en-US" dirty="0"/>
          </a:p>
        </p:txBody>
      </p:sp>
      <p:sp>
        <p:nvSpPr>
          <p:cNvPr id="2" name="Title 1"/>
          <p:cNvSpPr>
            <a:spLocks noGrp="1"/>
          </p:cNvSpPr>
          <p:nvPr>
            <p:ph type="title"/>
          </p:nvPr>
        </p:nvSpPr>
        <p:spPr/>
        <p:txBody>
          <a:bodyPr/>
          <a:lstStyle/>
          <a:p>
            <a:r>
              <a:rPr lang="en-US" dirty="0" smtClean="0"/>
              <a:t>Kim’s Triangle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6000" dirty="0" smtClean="0"/>
              <a:t>What do you think the difference is between </a:t>
            </a:r>
            <a:r>
              <a:rPr lang="en-US" sz="6000" dirty="0" smtClean="0">
                <a:solidFill>
                  <a:srgbClr val="0070C0"/>
                </a:solidFill>
              </a:rPr>
              <a:t>Health</a:t>
            </a:r>
            <a:r>
              <a:rPr lang="en-US" sz="6000" dirty="0" smtClean="0"/>
              <a:t> and </a:t>
            </a:r>
          </a:p>
          <a:p>
            <a:pPr>
              <a:buNone/>
            </a:pPr>
            <a:r>
              <a:rPr lang="en-US" sz="6000" dirty="0" smtClean="0"/>
              <a:t>overall </a:t>
            </a:r>
          </a:p>
          <a:p>
            <a:pPr>
              <a:buNone/>
            </a:pPr>
            <a:r>
              <a:rPr lang="en-US" sz="6000" dirty="0" smtClean="0">
                <a:solidFill>
                  <a:srgbClr val="7030A0"/>
                </a:solidFill>
              </a:rPr>
              <a:t>Wellness</a:t>
            </a:r>
            <a:r>
              <a:rPr lang="en-US" sz="6000" dirty="0" smtClean="0"/>
              <a:t>?</a:t>
            </a:r>
          </a:p>
          <a:p>
            <a:endParaRPr lang="en-US" dirty="0" smtClean="0"/>
          </a:p>
          <a:p>
            <a:endParaRPr lang="en-US" dirty="0"/>
          </a:p>
        </p:txBody>
      </p:sp>
      <p:sp>
        <p:nvSpPr>
          <p:cNvPr id="2" name="Title 1"/>
          <p:cNvSpPr>
            <a:spLocks noGrp="1"/>
          </p:cNvSpPr>
          <p:nvPr>
            <p:ph type="title"/>
          </p:nvPr>
        </p:nvSpPr>
        <p:spPr/>
        <p:txBody>
          <a:bodyPr/>
          <a:lstStyle/>
          <a:p>
            <a:r>
              <a:rPr lang="en-US" dirty="0" smtClean="0"/>
              <a:t>Health Triangle</a:t>
            </a:r>
            <a:endParaRPr lang="en-US" dirty="0"/>
          </a:p>
        </p:txBody>
      </p:sp>
      <p:pic>
        <p:nvPicPr>
          <p:cNvPr id="1030" name="Picture 6" descr="C:\Users\jbliss\AppData\Local\Microsoft\Windows\Temporary Internet Files\Content.IE5\00J0J34U\MC900023476[1].wmf"/>
          <p:cNvPicPr>
            <a:picLocks noChangeAspect="1" noChangeArrowheads="1"/>
          </p:cNvPicPr>
          <p:nvPr/>
        </p:nvPicPr>
        <p:blipFill>
          <a:blip r:embed="rId2"/>
          <a:srcRect/>
          <a:stretch>
            <a:fillRect/>
          </a:stretch>
        </p:blipFill>
        <p:spPr bwMode="auto">
          <a:xfrm>
            <a:off x="4902242" y="3536413"/>
            <a:ext cx="3038420" cy="304144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Mr. Bliss 6</a:t>
            </a:r>
            <a:r>
              <a:rPr lang="en-US" baseline="30000" dirty="0" smtClean="0"/>
              <a:t>th</a:t>
            </a:r>
            <a:r>
              <a:rPr lang="en-US" dirty="0" smtClean="0"/>
              <a:t> Grade Health</a:t>
            </a:r>
            <a:endParaRPr lang="en-US" dirty="0"/>
          </a:p>
        </p:txBody>
      </p:sp>
      <p:sp>
        <p:nvSpPr>
          <p:cNvPr id="2" name="Title 1"/>
          <p:cNvSpPr>
            <a:spLocks noGrp="1"/>
          </p:cNvSpPr>
          <p:nvPr>
            <p:ph type="ctrTitle"/>
          </p:nvPr>
        </p:nvSpPr>
        <p:spPr/>
        <p:txBody>
          <a:bodyPr/>
          <a:lstStyle/>
          <a:p>
            <a:r>
              <a:rPr lang="en-US" dirty="0" smtClean="0"/>
              <a:t>Health Triangle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smtClean="0"/>
              <a:t>Health </a:t>
            </a:r>
            <a:endParaRPr lang="en-US" dirty="0"/>
          </a:p>
        </p:txBody>
      </p:sp>
      <p:sp>
        <p:nvSpPr>
          <p:cNvPr id="5" name="Content Placeholder 4"/>
          <p:cNvSpPr>
            <a:spLocks noGrp="1"/>
          </p:cNvSpPr>
          <p:nvPr>
            <p:ph sz="half" idx="2"/>
          </p:nvPr>
        </p:nvSpPr>
        <p:spPr/>
        <p:txBody>
          <a:bodyPr>
            <a:normAutofit fontScale="92500" lnSpcReduction="10000"/>
          </a:bodyPr>
          <a:lstStyle/>
          <a:p>
            <a:r>
              <a:rPr lang="en-US" dirty="0" smtClean="0"/>
              <a:t>A combination of physical, mental/emotional, and social well-being</a:t>
            </a:r>
          </a:p>
          <a:p>
            <a:r>
              <a:rPr lang="en-US" dirty="0" smtClean="0"/>
              <a:t>Physical – the condition of your body</a:t>
            </a:r>
          </a:p>
          <a:p>
            <a:r>
              <a:rPr lang="en-US" dirty="0" smtClean="0"/>
              <a:t>Mental/emotional – your thoughts, feelings, and emotions</a:t>
            </a:r>
          </a:p>
          <a:p>
            <a:r>
              <a:rPr lang="en-US" dirty="0" smtClean="0"/>
              <a:t>Social – the way you relate to others</a:t>
            </a:r>
            <a:endParaRPr lang="en-US" dirty="0"/>
          </a:p>
        </p:txBody>
      </p:sp>
      <p:sp>
        <p:nvSpPr>
          <p:cNvPr id="7" name="Content Placeholder 6"/>
          <p:cNvSpPr>
            <a:spLocks noGrp="1"/>
          </p:cNvSpPr>
          <p:nvPr>
            <p:ph sz="quarter" idx="4"/>
          </p:nvPr>
        </p:nvSpPr>
        <p:spPr/>
        <p:txBody>
          <a:bodyPr/>
          <a:lstStyle/>
          <a:p>
            <a:r>
              <a:rPr lang="en-US" dirty="0" smtClean="0"/>
              <a:t>A state of well-being, or total health</a:t>
            </a:r>
          </a:p>
          <a:p>
            <a:r>
              <a:rPr lang="en-US" dirty="0" smtClean="0"/>
              <a:t>When do we achieve wellness?</a:t>
            </a:r>
          </a:p>
          <a:p>
            <a:r>
              <a:rPr lang="en-US" dirty="0" smtClean="0"/>
              <a:t>This is achieved when all three sides of your health triangle are equal </a:t>
            </a:r>
            <a:r>
              <a:rPr lang="en-US" dirty="0" smtClean="0">
                <a:sym typeface="Wingdings" pitchFamily="2" charset="2"/>
              </a:rPr>
              <a:t></a:t>
            </a:r>
            <a:endParaRPr lang="en-US" dirty="0"/>
          </a:p>
        </p:txBody>
      </p:sp>
      <p:sp>
        <p:nvSpPr>
          <p:cNvPr id="3" name="Title 2"/>
          <p:cNvSpPr>
            <a:spLocks noGrp="1"/>
          </p:cNvSpPr>
          <p:nvPr>
            <p:ph type="title"/>
          </p:nvPr>
        </p:nvSpPr>
        <p:spPr/>
        <p:txBody>
          <a:bodyPr/>
          <a:lstStyle/>
          <a:p>
            <a:r>
              <a:rPr lang="en-US" dirty="0" smtClean="0"/>
              <a:t>What is Health and Wellness?</a:t>
            </a:r>
            <a:endParaRPr lang="en-US" dirty="0"/>
          </a:p>
        </p:txBody>
      </p:sp>
      <p:sp>
        <p:nvSpPr>
          <p:cNvPr id="6" name="Text Placeholder 5"/>
          <p:cNvSpPr>
            <a:spLocks noGrp="1"/>
          </p:cNvSpPr>
          <p:nvPr>
            <p:ph type="body" idx="3"/>
          </p:nvPr>
        </p:nvSpPr>
        <p:spPr/>
        <p:txBody>
          <a:bodyPr/>
          <a:lstStyle/>
          <a:p>
            <a:r>
              <a:rPr lang="en-US" dirty="0" smtClean="0"/>
              <a:t>Wellness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20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20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2000"/>
                                        <p:tgtEl>
                                          <p:spTgt spid="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xEl>
                                              <p:pRg st="1" end="1"/>
                                            </p:txEl>
                                          </p:spTgt>
                                        </p:tgtEl>
                                        <p:attrNameLst>
                                          <p:attrName>style.visibility</p:attrName>
                                        </p:attrNameLst>
                                      </p:cBhvr>
                                      <p:to>
                                        <p:strVal val="visible"/>
                                      </p:to>
                                    </p:set>
                                    <p:animEffect transition="in" filter="fade">
                                      <p:cBhvr>
                                        <p:cTn id="26" dur="2000"/>
                                        <p:tgtEl>
                                          <p:spTgt spid="7">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Effect transition="in" filter="fade">
                                      <p:cBhvr>
                                        <p:cTn id="31"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The Health Triangle</a:t>
            </a:r>
          </a:p>
        </p:txBody>
      </p:sp>
      <p:sp>
        <p:nvSpPr>
          <p:cNvPr id="3" name="Content Placeholder 2"/>
          <p:cNvSpPr>
            <a:spLocks noGrp="1"/>
          </p:cNvSpPr>
          <p:nvPr>
            <p:ph idx="1"/>
          </p:nvPr>
        </p:nvSpPr>
        <p:spPr>
          <a:xfrm>
            <a:off x="457200" y="1600200"/>
            <a:ext cx="4037013" cy="4999038"/>
          </a:xfrm>
        </p:spPr>
        <p:txBody>
          <a:bodyPr rtlCol="0">
            <a:normAutofit/>
          </a:bodyPr>
          <a:lstStyle/>
          <a:p>
            <a:pPr fontAlgn="auto">
              <a:spcAft>
                <a:spcPts val="0"/>
              </a:spcAft>
              <a:buFont typeface="Arial"/>
              <a:buChar char="•"/>
              <a:defRPr/>
            </a:pPr>
            <a:r>
              <a:rPr lang="en-US" dirty="0" smtClean="0"/>
              <a:t>Health is the measure of our body’s efficiency and over-all well-being.</a:t>
            </a:r>
          </a:p>
          <a:p>
            <a:pPr fontAlgn="auto">
              <a:spcAft>
                <a:spcPts val="0"/>
              </a:spcAft>
              <a:buFont typeface="Arial"/>
              <a:buChar char="•"/>
              <a:defRPr/>
            </a:pPr>
            <a:r>
              <a:rPr lang="en-US" dirty="0" smtClean="0"/>
              <a:t>The health triangle is a measure of the different aspects of health.</a:t>
            </a:r>
          </a:p>
          <a:p>
            <a:pPr fontAlgn="auto">
              <a:spcAft>
                <a:spcPts val="0"/>
              </a:spcAft>
              <a:buFont typeface="Arial"/>
              <a:buChar char="•"/>
              <a:defRPr/>
            </a:pPr>
            <a:r>
              <a:rPr lang="en-US" dirty="0" smtClean="0"/>
              <a:t>So what are the 3 aspects of </a:t>
            </a:r>
            <a:r>
              <a:rPr lang="en-US" smtClean="0"/>
              <a:t>health again…?</a:t>
            </a:r>
            <a:endParaRPr lang="en-US" dirty="0" smtClean="0"/>
          </a:p>
          <a:p>
            <a:pPr fontAlgn="auto">
              <a:spcAft>
                <a:spcPts val="0"/>
              </a:spcAft>
              <a:buFont typeface="Arial"/>
              <a:buChar char="•"/>
              <a:defRPr/>
            </a:pPr>
            <a:endParaRPr lang="en-US" dirty="0"/>
          </a:p>
        </p:txBody>
      </p:sp>
      <p:pic>
        <p:nvPicPr>
          <p:cNvPr id="7" name="Picture 6" descr="health_triangle2.gif"/>
          <p:cNvPicPr>
            <a:picLocks noChangeAspect="1"/>
          </p:cNvPicPr>
          <p:nvPr/>
        </p:nvPicPr>
        <p:blipFill>
          <a:blip r:embed="rId2"/>
          <a:srcRect/>
          <a:stretch>
            <a:fillRect/>
          </a:stretch>
        </p:blipFill>
        <p:spPr bwMode="auto">
          <a:xfrm>
            <a:off x="4494213" y="1954213"/>
            <a:ext cx="4292600" cy="3921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5400" dirty="0" smtClean="0"/>
              <a:t>Physical Health</a:t>
            </a:r>
          </a:p>
          <a:p>
            <a:r>
              <a:rPr lang="en-US" sz="5400" dirty="0" smtClean="0"/>
              <a:t>Mental/Emotional</a:t>
            </a:r>
          </a:p>
          <a:p>
            <a:r>
              <a:rPr lang="en-US" sz="5400" dirty="0" smtClean="0"/>
              <a:t>Social</a:t>
            </a:r>
            <a:endParaRPr lang="en-US" sz="5400" dirty="0"/>
          </a:p>
        </p:txBody>
      </p:sp>
      <p:sp>
        <p:nvSpPr>
          <p:cNvPr id="3" name="Title 2"/>
          <p:cNvSpPr>
            <a:spLocks noGrp="1"/>
          </p:cNvSpPr>
          <p:nvPr>
            <p:ph type="title"/>
          </p:nvPr>
        </p:nvSpPr>
        <p:spPr/>
        <p:txBody>
          <a:bodyPr>
            <a:normAutofit/>
          </a:bodyPr>
          <a:lstStyle/>
          <a:p>
            <a:pPr algn="ctr"/>
            <a:r>
              <a:rPr lang="en-US" sz="7200" b="1" dirty="0" smtClean="0"/>
              <a:t>3 Aspects of Health</a:t>
            </a:r>
            <a:endParaRPr lang="en-US" sz="7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AutoNum type="arabicPeriod"/>
            </a:pPr>
            <a:r>
              <a:rPr lang="en-US" dirty="0" smtClean="0"/>
              <a:t>Keep fit by getting regular exercise</a:t>
            </a:r>
          </a:p>
          <a:p>
            <a:pPr marL="514350" indent="-514350">
              <a:buAutoNum type="arabicPeriod"/>
            </a:pPr>
            <a:r>
              <a:rPr lang="en-US" dirty="0" smtClean="0"/>
              <a:t>Eat a well balanced diet</a:t>
            </a:r>
          </a:p>
          <a:p>
            <a:pPr marL="514350" indent="-514350">
              <a:buAutoNum type="arabicPeriod"/>
            </a:pPr>
            <a:r>
              <a:rPr lang="en-US" dirty="0" smtClean="0"/>
              <a:t>Maintain your ideal weight</a:t>
            </a:r>
          </a:p>
          <a:p>
            <a:pPr marL="514350" indent="-514350">
              <a:buAutoNum type="arabicPeriod"/>
            </a:pPr>
            <a:r>
              <a:rPr lang="en-US" dirty="0" smtClean="0"/>
              <a:t>Practice good morning habits</a:t>
            </a:r>
          </a:p>
          <a:p>
            <a:pPr marL="514350" indent="-514350">
              <a:buAutoNum type="arabicPeriod"/>
            </a:pPr>
            <a:r>
              <a:rPr lang="en-US" dirty="0" smtClean="0"/>
              <a:t>Avoid tobacco, alcohol, and drugs</a:t>
            </a:r>
          </a:p>
          <a:p>
            <a:pPr marL="514350" indent="-514350">
              <a:buAutoNum type="arabicPeriod"/>
            </a:pPr>
            <a:r>
              <a:rPr lang="en-US" dirty="0" smtClean="0"/>
              <a:t>Get plenty of rest</a:t>
            </a:r>
            <a:endParaRPr lang="en-US" dirty="0"/>
          </a:p>
        </p:txBody>
      </p:sp>
      <p:sp>
        <p:nvSpPr>
          <p:cNvPr id="2" name="Title 1"/>
          <p:cNvSpPr>
            <a:spLocks noGrp="1"/>
          </p:cNvSpPr>
          <p:nvPr>
            <p:ph type="title"/>
          </p:nvPr>
        </p:nvSpPr>
        <p:spPr/>
        <p:txBody>
          <a:bodyPr/>
          <a:lstStyle/>
          <a:p>
            <a:r>
              <a:rPr lang="en-US" dirty="0" smtClean="0"/>
              <a:t>Elements of Physical Health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AutoNum type="arabicPeriod"/>
            </a:pPr>
            <a:r>
              <a:rPr lang="en-US" dirty="0" smtClean="0"/>
              <a:t>Accept yourself and like who you are</a:t>
            </a:r>
          </a:p>
          <a:p>
            <a:pPr marL="514350" indent="-514350">
              <a:buAutoNum type="arabicPeriod"/>
            </a:pPr>
            <a:r>
              <a:rPr lang="en-US" dirty="0" smtClean="0"/>
              <a:t>Express your feelings in a healthy way</a:t>
            </a:r>
          </a:p>
          <a:p>
            <a:pPr marL="514350" indent="-514350">
              <a:buAutoNum type="arabicPeriod"/>
            </a:pPr>
            <a:r>
              <a:rPr lang="en-US" dirty="0" smtClean="0"/>
              <a:t>Develop your thinking and decision-making skills</a:t>
            </a:r>
          </a:p>
          <a:p>
            <a:pPr marL="514350" indent="-514350">
              <a:buAutoNum type="arabicPeriod"/>
            </a:pPr>
            <a:r>
              <a:rPr lang="en-US" dirty="0" smtClean="0"/>
              <a:t>Strive to learn new information</a:t>
            </a:r>
          </a:p>
          <a:p>
            <a:pPr marL="514350" indent="-514350">
              <a:buAutoNum type="arabicPeriod"/>
            </a:pPr>
            <a:r>
              <a:rPr lang="en-US" dirty="0" smtClean="0"/>
              <a:t>Learn ways of dealing with life’s problems</a:t>
            </a:r>
          </a:p>
          <a:p>
            <a:pPr marL="514350" indent="-514350">
              <a:buAutoNum type="arabicPeriod"/>
            </a:pPr>
            <a:r>
              <a:rPr lang="en-US" dirty="0" smtClean="0"/>
              <a:t>Learn how to handle stress</a:t>
            </a:r>
            <a:endParaRPr lang="en-US" dirty="0"/>
          </a:p>
        </p:txBody>
      </p:sp>
      <p:sp>
        <p:nvSpPr>
          <p:cNvPr id="2" name="Title 1"/>
          <p:cNvSpPr>
            <a:spLocks noGrp="1"/>
          </p:cNvSpPr>
          <p:nvPr>
            <p:ph type="title"/>
          </p:nvPr>
        </p:nvSpPr>
        <p:spPr/>
        <p:txBody>
          <a:bodyPr>
            <a:normAutofit fontScale="90000"/>
          </a:bodyPr>
          <a:lstStyle/>
          <a:p>
            <a:r>
              <a:rPr lang="en-US" dirty="0" smtClean="0"/>
              <a:t>Elements of Mental/Emotional Health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AutoNum type="arabicPeriod"/>
            </a:pPr>
            <a:r>
              <a:rPr lang="en-US" dirty="0" smtClean="0"/>
              <a:t>Get along with family members</a:t>
            </a:r>
          </a:p>
          <a:p>
            <a:pPr marL="514350" indent="-514350">
              <a:buAutoNum type="arabicPeriod"/>
            </a:pPr>
            <a:r>
              <a:rPr lang="en-US" dirty="0" smtClean="0"/>
              <a:t>Make and keep friends</a:t>
            </a:r>
          </a:p>
          <a:p>
            <a:pPr marL="514350" indent="-514350">
              <a:buAutoNum type="arabicPeriod"/>
            </a:pPr>
            <a:r>
              <a:rPr lang="en-US" dirty="0" smtClean="0"/>
              <a:t>Work well in a group</a:t>
            </a:r>
          </a:p>
          <a:p>
            <a:pPr marL="514350" indent="-514350">
              <a:buAutoNum type="arabicPeriod"/>
            </a:pPr>
            <a:r>
              <a:rPr lang="en-US" dirty="0" smtClean="0"/>
              <a:t>Disagree with others without fighting</a:t>
            </a:r>
          </a:p>
          <a:p>
            <a:pPr marL="514350" indent="-514350">
              <a:buAutoNum type="arabicPeriod"/>
            </a:pPr>
            <a:r>
              <a:rPr lang="en-US" dirty="0" smtClean="0"/>
              <a:t>Give and get support when needed</a:t>
            </a:r>
            <a:endParaRPr lang="en-US" dirty="0"/>
          </a:p>
        </p:txBody>
      </p:sp>
      <p:sp>
        <p:nvSpPr>
          <p:cNvPr id="2" name="Title 1"/>
          <p:cNvSpPr>
            <a:spLocks noGrp="1"/>
          </p:cNvSpPr>
          <p:nvPr>
            <p:ph type="title"/>
          </p:nvPr>
        </p:nvSpPr>
        <p:spPr/>
        <p:txBody>
          <a:bodyPr/>
          <a:lstStyle/>
          <a:p>
            <a:r>
              <a:rPr lang="en-US" dirty="0" smtClean="0"/>
              <a:t>Elements of Social Health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3380</TotalTime>
  <Words>576</Words>
  <Application>Microsoft Office PowerPoint</Application>
  <PresentationFormat>On-screen Show (4:3)</PresentationFormat>
  <Paragraphs>66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Paper</vt:lpstr>
      <vt:lpstr>Health Triangle </vt:lpstr>
      <vt:lpstr>Health Triangle</vt:lpstr>
      <vt:lpstr>Health Triangle</vt:lpstr>
      <vt:lpstr>What is Health and Wellness?</vt:lpstr>
      <vt:lpstr>The Health Triangle</vt:lpstr>
      <vt:lpstr>3 Aspects of Health</vt:lpstr>
      <vt:lpstr>Elements of Physical Health</vt:lpstr>
      <vt:lpstr>Elements of Mental/Emotional Health</vt:lpstr>
      <vt:lpstr>Elements of Social Health</vt:lpstr>
      <vt:lpstr>Matching Activity</vt:lpstr>
      <vt:lpstr>Exit Slip on index card</vt:lpstr>
      <vt:lpstr>Dan’s Triangle</vt:lpstr>
      <vt:lpstr>Zoe’s Triangle</vt:lpstr>
      <vt:lpstr>Kim’s Triangle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Triangle</dc:title>
  <dc:creator>Samantha Orsi</dc:creator>
  <cp:lastModifiedBy>jbliss</cp:lastModifiedBy>
  <cp:revision>34</cp:revision>
  <dcterms:created xsi:type="dcterms:W3CDTF">2012-10-02T14:02:45Z</dcterms:created>
  <dcterms:modified xsi:type="dcterms:W3CDTF">2016-09-26T17:49:53Z</dcterms:modified>
</cp:coreProperties>
</file>